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4233B2-1B48-48DC-B6D3-4EFCA75A0E8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806EC-D2A7-4032-AD9E-727D56E5E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8605"/>
            <a:ext cx="77724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4452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20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8605"/>
            <a:ext cx="77724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072494" cy="207170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мысли» 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Л. Н. Толстой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     В 4 «Г» классе было проведено внеклассное занятие ,на котором дети узнали почему исчезают языки ,когда появился праздник, как  праздник отмечается у нас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Внеклассное занятие в </a:t>
            </a:r>
            <a:r>
              <a:rPr lang="ru-RU" sz="1800" dirty="0">
                <a:solidFill>
                  <a:schemeClr val="tx1"/>
                </a:solidFill>
                <a:latin typeface="Monotype Corsiva" pitchFamily="66" charset="0"/>
              </a:rPr>
              <a:t>честь праздника 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носило познавательный характер ,проходило  </a:t>
            </a:r>
            <a:r>
              <a:rPr lang="ru-RU" sz="1800" dirty="0">
                <a:solidFill>
                  <a:schemeClr val="tx1"/>
                </a:solidFill>
                <a:latin typeface="Monotype Corsiva" pitchFamily="66" charset="0"/>
              </a:rPr>
              <a:t>в веселой игровой форме. Картинки, обучающие 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игры, конкурсы  </a:t>
            </a:r>
            <a:r>
              <a:rPr lang="ru-RU" sz="1800" dirty="0">
                <a:solidFill>
                  <a:schemeClr val="tx1"/>
                </a:solidFill>
                <a:latin typeface="Monotype Corsiva" pitchFamily="66" charset="0"/>
              </a:rPr>
              <a:t>и прочие развлечения 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позволили ребятам </a:t>
            </a:r>
            <a:r>
              <a:rPr lang="ru-RU" sz="1800" dirty="0">
                <a:solidFill>
                  <a:schemeClr val="tx1"/>
                </a:solidFill>
                <a:latin typeface="Monotype Corsiva" pitchFamily="66" charset="0"/>
              </a:rPr>
              <a:t>познакомиться с азами 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родного языка. 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4452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 descr="IMG_20190222_0859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95979" y="3714752"/>
            <a:ext cx="3048021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G_20190222_0901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14282" y="4143380"/>
            <a:ext cx="2857488" cy="214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G_20190222_09015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143240" y="4500570"/>
            <a:ext cx="2857488" cy="214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На нашей огромной планете Земля </a:t>
            </a:r>
            <a:r>
              <a:rPr lang="ru-RU" sz="2400" b="1" dirty="0" smtClean="0"/>
              <a:t>только</a:t>
            </a:r>
            <a:r>
              <a:rPr lang="ru-RU" sz="2400" dirty="0" smtClean="0"/>
              <a:t> нам, </a:t>
            </a:r>
            <a:r>
              <a:rPr lang="ru-RU" sz="2400" b="1" dirty="0" smtClean="0"/>
              <a:t>людям</a:t>
            </a:r>
            <a:r>
              <a:rPr lang="ru-RU" sz="2400" dirty="0" smtClean="0"/>
              <a:t>, дан </a:t>
            </a:r>
            <a:r>
              <a:rPr lang="ru-RU" sz="2400" b="1" dirty="0" smtClean="0"/>
              <a:t>великий</a:t>
            </a:r>
            <a:r>
              <a:rPr lang="ru-RU" sz="2400" dirty="0" smtClean="0"/>
              <a:t> дар – умение </a:t>
            </a:r>
            <a:r>
              <a:rPr lang="ru-RU" sz="2400" b="1" dirty="0" smtClean="0"/>
              <a:t>разговаривать</a:t>
            </a:r>
            <a:r>
              <a:rPr lang="ru-RU" sz="2400" dirty="0" smtClean="0"/>
              <a:t>, </a:t>
            </a:r>
            <a:r>
              <a:rPr lang="ru-RU" sz="2400" b="1" dirty="0" smtClean="0"/>
              <a:t>общаться</a:t>
            </a:r>
            <a:r>
              <a:rPr lang="ru-RU" sz="2400" dirty="0" smtClean="0"/>
              <a:t> при помощи </a:t>
            </a:r>
            <a:r>
              <a:rPr lang="ru-RU" sz="2400" b="1" dirty="0" smtClean="0"/>
              <a:t>слова.</a:t>
            </a:r>
            <a:r>
              <a:rPr lang="ru-RU" sz="2400" dirty="0" smtClean="0"/>
              <a:t> Первоклассники на уроке родного русского языка анализировали различные речевые ситуации, чтобы решить главную задачу урока «Для чего люди</a:t>
            </a:r>
          </a:p>
          <a:p>
            <a:pPr>
              <a:buNone/>
            </a:pPr>
            <a:r>
              <a:rPr lang="ru-RU" sz="2400" dirty="0" smtClean="0"/>
              <a:t>     общаются и что им помогает в этом»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1"/>
            <a:ext cx="84178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уроках родного языка в 1 классе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«Секреты речи. Для чего люди общаются»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РОДНОЙ ЯЗЫК НА САЙТ\родной язык\DSC_1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4211960" cy="2567370"/>
          </a:xfrm>
          <a:prstGeom prst="rect">
            <a:avLst/>
          </a:prstGeom>
          <a:noFill/>
        </p:spPr>
      </p:pic>
      <p:pic>
        <p:nvPicPr>
          <p:cNvPr id="8" name="Рисунок 7" descr="D:\копия диска D\Мои документы\первый класс-2018\родной язык\DSC_1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2880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копия диска D\Мои документы\первый класс-2018\родной язык\DSC_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4392488" cy="2736303"/>
          </a:xfrm>
          <a:prstGeom prst="rect">
            <a:avLst/>
          </a:prstGeom>
          <a:noFill/>
        </p:spPr>
      </p:pic>
      <p:pic>
        <p:nvPicPr>
          <p:cNvPr id="8" name="Picture 3" descr="D:\копия диска D\Мои документы\первый класс-2018\родной язык\DSC_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3168352" cy="3131412"/>
          </a:xfrm>
          <a:prstGeom prst="rect">
            <a:avLst/>
          </a:prstGeom>
          <a:noFill/>
        </p:spPr>
      </p:pic>
      <p:pic>
        <p:nvPicPr>
          <p:cNvPr id="9" name="Рисунок 8" descr="D:\копия диска D\Мои документы\первый класс-2018\родной язык\DSC_1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4464496" cy="31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я диска D\Мои документы\первый класс-2018\родной язык\DSC_18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43486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21 февраля во 2 классе прошел классный час </a:t>
            </a:r>
            <a:br>
              <a:rPr lang="ru-RU" sz="2200" dirty="0" smtClean="0"/>
            </a:br>
            <a:r>
              <a:rPr lang="ru-RU" sz="2200" dirty="0" smtClean="0"/>
              <a:t>по теме "Правила вежливости".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Дети познакомились с  историей происхождения правил  </a:t>
            </a:r>
            <a:r>
              <a:rPr lang="ru-RU" sz="2400" dirty="0" err="1" smtClean="0"/>
              <a:t>вежливости.Это</a:t>
            </a:r>
            <a:r>
              <a:rPr lang="ru-RU" sz="2400" dirty="0" smtClean="0"/>
              <a:t>  занятие способствовало </a:t>
            </a:r>
            <a:r>
              <a:rPr lang="ru-RU" sz="2400" b="1" dirty="0" smtClean="0"/>
              <a:t> </a:t>
            </a:r>
            <a:r>
              <a:rPr lang="ru-RU" sz="2400" dirty="0" smtClean="0"/>
              <a:t>расширению знаний  ребят о вежливых и добрых словах и их применении в жизненных ситуациях. А так же развитию у детей способностей анализировать свои действия, воспитанию  чувств  доброты, вежливости,</a:t>
            </a:r>
          </a:p>
          <a:p>
            <a:pPr>
              <a:buNone/>
            </a:pPr>
            <a:r>
              <a:rPr lang="ru-RU" sz="2400" dirty="0" smtClean="0"/>
              <a:t>     взаимопонимания.</a:t>
            </a:r>
            <a:endParaRPr lang="ru-RU" sz="2400" dirty="0"/>
          </a:p>
        </p:txBody>
      </p:sp>
      <p:pic>
        <p:nvPicPr>
          <p:cNvPr id="4" name="Рисунок 3" descr="F:\РОДНОЙ ЯЗЫК НА САЙТ\IMG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РОДНОЙ ЯЗЫК НА САЙТ\IMG_2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265479" cy="34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Турнир знатоков в 3»а»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268515" cy="2868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9675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                                                                         </a:t>
            </a:r>
            <a:r>
              <a:rPr lang="ru-RU" sz="3200" dirty="0" smtClean="0"/>
              <a:t>Во время игры ребята  </a:t>
            </a:r>
          </a:p>
          <a:p>
            <a:r>
              <a:rPr lang="ru-RU" sz="3200" dirty="0" smtClean="0"/>
              <a:t>                                          отвечали на вопросы,</a:t>
            </a:r>
          </a:p>
          <a:p>
            <a:r>
              <a:rPr lang="ru-RU" sz="3200" dirty="0" smtClean="0"/>
              <a:t>                                          объясняли значение</a:t>
            </a:r>
          </a:p>
          <a:p>
            <a:r>
              <a:rPr lang="ru-RU" sz="3200" dirty="0" smtClean="0"/>
              <a:t>                                          фразеологических</a:t>
            </a:r>
          </a:p>
          <a:p>
            <a:r>
              <a:rPr lang="ru-RU" sz="3200" dirty="0" smtClean="0"/>
              <a:t>                                          оборотов. Из рассказа</a:t>
            </a:r>
          </a:p>
          <a:p>
            <a:r>
              <a:rPr lang="ru-RU" sz="3200" dirty="0" smtClean="0"/>
              <a:t>                                          учителя о загадках русского языка ребята </a:t>
            </a:r>
          </a:p>
          <a:p>
            <a:r>
              <a:rPr lang="ru-RU" sz="3200" dirty="0" smtClean="0"/>
              <a:t>узнали о том, что </a:t>
            </a:r>
          </a:p>
          <a:p>
            <a:r>
              <a:rPr lang="ru-RU" sz="3200" dirty="0" smtClean="0"/>
              <a:t>родной язык — это характер </a:t>
            </a:r>
          </a:p>
          <a:p>
            <a:r>
              <a:rPr lang="ru-RU" sz="3200" dirty="0" smtClean="0"/>
              <a:t>народа, его память, история,</a:t>
            </a:r>
          </a:p>
          <a:p>
            <a:r>
              <a:rPr lang="ru-RU" sz="3200" dirty="0" smtClean="0"/>
              <a:t> духовное могущество.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48537"/>
            <a:ext cx="3528392" cy="242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3 «Б» БЕСЕДОВАЛИ «Занимательно о падежах»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388424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На  занятии  дети  работали по  группам и  выполняли различные  задания. В результате появился небольшой сборник загадок о падежах, в котором каждому ученику была отведена своя страничка. Дети выступили в роли настоящих писателей,</a:t>
            </a:r>
          </a:p>
          <a:p>
            <a:pPr>
              <a:buNone/>
            </a:pPr>
            <a:r>
              <a:rPr lang="ru-RU" dirty="0" smtClean="0"/>
              <a:t>   редакторов и художников. </a:t>
            </a:r>
          </a:p>
          <a:p>
            <a:pPr>
              <a:buNone/>
            </a:pPr>
            <a:r>
              <a:rPr lang="ru-RU" dirty="0" smtClean="0"/>
              <a:t>   Такой  урок родного языка</a:t>
            </a:r>
          </a:p>
          <a:p>
            <a:pPr>
              <a:buNone/>
            </a:pPr>
            <a:r>
              <a:rPr lang="ru-RU" dirty="0" smtClean="0"/>
              <a:t>   способствовал лучшему </a:t>
            </a:r>
          </a:p>
          <a:p>
            <a:pPr>
              <a:buNone/>
            </a:pPr>
            <a:r>
              <a:rPr lang="ru-RU" dirty="0" smtClean="0"/>
              <a:t>    усвоению  падежей и </a:t>
            </a:r>
          </a:p>
          <a:p>
            <a:pPr>
              <a:buNone/>
            </a:pPr>
            <a:r>
              <a:rPr lang="ru-RU" dirty="0" smtClean="0"/>
              <a:t>    повышению  интереса </a:t>
            </a:r>
          </a:p>
          <a:p>
            <a:pPr>
              <a:buNone/>
            </a:pPr>
            <a:r>
              <a:rPr lang="ru-RU" dirty="0" smtClean="0"/>
              <a:t>    языку.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РОДНОЙ ЯЗЫК НА САЙТ\DSC_18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140968"/>
            <a:ext cx="42839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Урок родного языка в 3 «в» по теме «Орфоэпия»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84096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100" dirty="0" smtClean="0"/>
              <a:t>Дети познакомились с понятием орфоэпия, узнали что такое орфоэпические нормы и как можно добиться правильного произношения. Особый интерес у учащихся вызвала работа с орфоэпическим словарем и заучивание стихов для </a:t>
            </a:r>
          </a:p>
          <a:p>
            <a:pPr>
              <a:buNone/>
            </a:pPr>
            <a:r>
              <a:rPr lang="ru-RU" sz="3100" dirty="0" smtClean="0"/>
              <a:t>    запоминания норм</a:t>
            </a:r>
          </a:p>
          <a:p>
            <a:pPr>
              <a:buNone/>
            </a:pPr>
            <a:r>
              <a:rPr lang="ru-RU" sz="3100" dirty="0" smtClean="0"/>
              <a:t>    произношения.</a:t>
            </a:r>
          </a:p>
          <a:p>
            <a:pPr>
              <a:buNone/>
            </a:pPr>
            <a:r>
              <a:rPr lang="ru-RU" sz="3100" dirty="0" smtClean="0"/>
              <a:t>    А также возможность</a:t>
            </a:r>
          </a:p>
          <a:p>
            <a:pPr>
              <a:buNone/>
            </a:pPr>
            <a:r>
              <a:rPr lang="ru-RU" sz="3100" dirty="0" smtClean="0"/>
              <a:t>    представить себя в</a:t>
            </a:r>
          </a:p>
          <a:p>
            <a:pPr>
              <a:buNone/>
            </a:pPr>
            <a:r>
              <a:rPr lang="ru-RU" sz="3100" dirty="0" smtClean="0"/>
              <a:t>    роли диктора </a:t>
            </a:r>
          </a:p>
          <a:p>
            <a:pPr>
              <a:buNone/>
            </a:pPr>
            <a:r>
              <a:rPr lang="ru-RU" sz="3100" dirty="0" smtClean="0"/>
              <a:t>    телевидения, </a:t>
            </a:r>
          </a:p>
          <a:p>
            <a:pPr>
              <a:buNone/>
            </a:pPr>
            <a:r>
              <a:rPr lang="ru-RU" sz="3100" dirty="0" smtClean="0"/>
              <a:t>    который должен был </a:t>
            </a:r>
          </a:p>
          <a:p>
            <a:pPr>
              <a:buNone/>
            </a:pPr>
            <a:r>
              <a:rPr lang="ru-RU" sz="3100" dirty="0" smtClean="0"/>
              <a:t>    зачитать новости</a:t>
            </a:r>
          </a:p>
          <a:p>
            <a:pPr>
              <a:buNone/>
            </a:pPr>
            <a:r>
              <a:rPr lang="ru-RU" sz="3100" dirty="0" smtClean="0"/>
              <a:t>    школьной жизни.</a:t>
            </a:r>
            <a:endParaRPr lang="ru-RU" sz="3100" dirty="0"/>
          </a:p>
        </p:txBody>
      </p:sp>
      <p:pic>
        <p:nvPicPr>
          <p:cNvPr id="4" name="Рисунок 3" descr="F:\РОДНОЙ ЯЗЫК НА САЙТ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8438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РОДНОЙ ЯЗЫК НА САЙТ\15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742217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 smtClean="0"/>
              <a:t>БИБЛИОТЕЧНЫЙ УРОК «Поэтичность былин» В 3 «Г»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21088"/>
            <a:ext cx="8686800" cy="22910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На уроке учащиеся отправились к истокам устного народного творчества. Ребята познакомились с видами былин, узнали особенности былинного стиха, вспомнили былинных героев. Четвероклассники разгадывали кроссворды, работали в группах, слушали аудиозапись с былинным стихом. </a:t>
            </a:r>
            <a:endParaRPr lang="ru-RU" dirty="0"/>
          </a:p>
        </p:txBody>
      </p:sp>
      <p:pic>
        <p:nvPicPr>
          <p:cNvPr id="4" name="Рисунок 3" descr="C:\Users\8C74~1\AppData\Local\Temp\Rar$DIa6444.1137\20190219_144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29301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8C74~1\AppData\Local\Temp\Rar$DIa6444.6190\20190219_141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C74~1\AppData\Local\Temp\Rar$DIa6444.12815\20190219_1443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22322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«Игра» Кто хочет стать знатоком</a:t>
            </a:r>
            <a:br>
              <a:rPr lang="ru-RU" dirty="0" smtClean="0"/>
            </a:br>
            <a:r>
              <a:rPr lang="ru-RU" dirty="0" smtClean="0"/>
              <a:t> русского языка в 4 «в»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65244" cy="223224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176463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717032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сохранения русского языка и продвижения в мире русской словесности 21 февраля была проведена игра. В течение урока ребята познакомились со словарями русского языка, были их активными пользователями. </a:t>
            </a:r>
          </a:p>
          <a:p>
            <a:r>
              <a:rPr lang="ru-RU" dirty="0" smtClean="0"/>
              <a:t>Данное мероприятие способствовало формированию позитивного отношения к русскому языку, выявлению одарённых учащихся, для дальнейшей работы с ними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0324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405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21 февраля - международный день родного языка</vt:lpstr>
      <vt:lpstr>Презентация PowerPoint</vt:lpstr>
      <vt:lpstr>Презентация PowerPoint</vt:lpstr>
      <vt:lpstr>21 февраля во 2 классе прошел классный час  по теме "Правила вежливости". </vt:lpstr>
      <vt:lpstr>Турнир знатоков в 3»а»</vt:lpstr>
      <vt:lpstr>В 3 «Б» БЕСЕДОВАЛИ «Занимательно о падежах»</vt:lpstr>
      <vt:lpstr>Урок родного языка в 3 «в» по теме «Орфоэпия»</vt:lpstr>
      <vt:lpstr>БИБЛИОТЕЧНЫЙ УРОК «Поэтичность былин» В 3 «Г»</vt:lpstr>
      <vt:lpstr>«Игра» Кто хочет стать знатоком  русского языка в 4 «в»</vt:lpstr>
      <vt:lpstr>21 февраля - международный день родного языка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203</dc:creator>
  <cp:lastModifiedBy>Елена</cp:lastModifiedBy>
  <cp:revision>25</cp:revision>
  <dcterms:created xsi:type="dcterms:W3CDTF">2019-02-22T03:10:33Z</dcterms:created>
  <dcterms:modified xsi:type="dcterms:W3CDTF">2019-02-24T11:07:13Z</dcterms:modified>
</cp:coreProperties>
</file>