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DA21609-1642-46D1-B68C-7636B3EA0F0B}" type="datetimeFigureOut">
              <a:rPr lang="ru-RU" smtClean="0"/>
              <a:pPr/>
              <a:t>22.02.2019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B74CBC-6F89-4A10-B51B-B05E2FC511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D%D1%81%D0%BF%D0%B5%D1%80%D0%B0%D0%BD%D1%82%D0%B8%D1%8F" TargetMode="External"/><Relationship Id="rId2" Type="http://schemas.openxmlformats.org/officeDocument/2006/relationships/hyperlink" Target="&#1071;&#1079;&#1099;&#1082;%20&#1101;&#1089;&#1087;&#1077;&#1088;&#1072;&#1085;&#1090;&#1086;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AD%D1%81%D0%BF%D0%B5%D1%80%D0%B0%D0%BD%D1%82%D0%B8%D1%81%D1%8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hyperlink" Target="&#1071;&#1079;&#1099;&#1082;&#1080;%20&#1087;&#1088;&#1086;&#1075;&#1088;&#1072;&#1084;&#1084;&#1080;&#1088;&#1086;&#1074;&#1072;&#1085;&#1080;&#1103;%20&#1080;%20&#1080;&#1093;%20&#1089;&#1080;&#1085;&#1090;&#1072;&#1082;&#1089;&#1080;&#1089;.pptx" TargetMode="External"/><Relationship Id="rId7" Type="http://schemas.openxmlformats.org/officeDocument/2006/relationships/package" Target="../embeddings/____________Microsoft_PowerPoint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slide" Target="slide3.xml"/><Relationship Id="rId5" Type="http://schemas.openxmlformats.org/officeDocument/2006/relationships/hyperlink" Target="https://ru.wikipedia.org/wiki/%D0%90%D0%BB%D0%B3%D0%BE%D1%80%D0%B8%D1%82%D0%BC" TargetMode="External"/><Relationship Id="rId4" Type="http://schemas.openxmlformats.org/officeDocument/2006/relationships/hyperlink" Target="https://ru.wikipedia.org/wiki/%D0%9C%D0%BE%D0%B4%D0%B5%D0%BB%D1%8C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trim.C56AD633-941A-4BCE-B1A2-15B337EDDCE3.MO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5%D0%B2%D1%80%D0%BE%D0%BF%D0%B0" TargetMode="External"/><Relationship Id="rId2" Type="http://schemas.openxmlformats.org/officeDocument/2006/relationships/hyperlink" Target="https://ru.wikipedia.org/wiki/%D0%AF%D0%B7%D1%8B%D0%BA%D0%B8_%D0%BC%D0%B8%D1%80%D0%B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424" y="1412776"/>
            <a:ext cx="8458200" cy="20002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«я</a:t>
            </a:r>
            <a:r>
              <a:rPr lang="ru-RU" sz="2800" dirty="0" smtClean="0"/>
              <a:t>зык»- не только средство общения , но и интеллектуальный уровень человека.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Обучающиеся 8-б класса МАОУ СОШ № 76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hlinkClick r:id="rId2" action="ppaction://hlinkpres?slideindex=1&amp;slidetitle="/>
              </a:rPr>
              <a:t>Язык эсперанто.</a:t>
            </a:r>
            <a:r>
              <a:rPr lang="en-US" dirty="0" err="1" smtClean="0">
                <a:hlinkClick r:id="rId2" action="ppaction://hlinkpres?slideindex=1&amp;slidetitle="/>
              </a:rPr>
              <a:t>pptx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57364"/>
            <a:ext cx="8686800" cy="4222761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Самый распространенный плановый(международный) </a:t>
            </a:r>
            <a:r>
              <a:rPr lang="ru-RU" dirty="0" err="1" smtClean="0"/>
              <a:t>язык,созданный</a:t>
            </a:r>
            <a:r>
              <a:rPr lang="ru-RU" dirty="0" smtClean="0"/>
              <a:t> Варшавским окулистом Л.М.Заменгофом в 1887 году.</a:t>
            </a:r>
          </a:p>
          <a:p>
            <a:r>
              <a:rPr lang="ru-RU" dirty="0" err="1" smtClean="0">
                <a:hlinkClick r:id="rId3" tooltip="Эсперантия"/>
              </a:rPr>
              <a:t>Эсперантия</a:t>
            </a:r>
            <a:r>
              <a:rPr lang="ru-RU" dirty="0" smtClean="0"/>
              <a:t> («Страна Эсперанто», 120 стран мира) — это термин, использующийся говорящими на языке эсперанто, чтобы обращаться к сообществу эсперантистов и их культуре, к тем местам и учреждениям, где язык используется, как если бы это была одна страна.</a:t>
            </a:r>
          </a:p>
          <a:p>
            <a:r>
              <a:rPr lang="ru-RU" dirty="0" smtClean="0"/>
              <a:t>Людей, использующих эсперанто, называют </a:t>
            </a:r>
            <a:r>
              <a:rPr lang="ru-RU" i="1" dirty="0" smtClean="0">
                <a:hlinkClick r:id="rId4" tooltip="Эсперантист"/>
              </a:rPr>
              <a:t>эсперантистами</a:t>
            </a:r>
            <a:r>
              <a:rPr lang="ru-RU" dirty="0" smtClean="0"/>
              <a:t>. Сейчас в мире насчитывается по разным оценкам от ста тысяч до двух миллионов человек, говорящих на эсперанто.</a:t>
            </a:r>
          </a:p>
          <a:p>
            <a:r>
              <a:rPr lang="ru-RU" dirty="0" smtClean="0"/>
              <a:t>Важнейшими отличительными чертами языка эсперанто, как и многих других плановых языков, являются: лёгкость изучения, особенно на начальном этапе, вследствие простой грамматики и отсутствия исключений;</a:t>
            </a:r>
          </a:p>
          <a:p>
            <a:r>
              <a:rPr lang="ru-RU" dirty="0" smtClean="0"/>
              <a:t>нейтральность, то есть эсперанто не связан с каким-либо государством или нацией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>
                <a:hlinkClick r:id="rId3" action="ppaction://hlinkpres?slideindex=1&amp;slidetitle="/>
              </a:rPr>
              <a:t/>
            </a:r>
            <a:br>
              <a:rPr lang="en-US" sz="3200" dirty="0" smtClean="0">
                <a:hlinkClick r:id="rId3" action="ppaction://hlinkpres?slideindex=1&amp;slidetitle="/>
              </a:rPr>
            </a:br>
            <a:r>
              <a:rPr lang="en-US" sz="3200" dirty="0" err="1" smtClean="0">
                <a:hlinkClick r:id="rId3" action="ppaction://hlinkpres?slideindex=1&amp;slidetitle="/>
              </a:rPr>
              <a:t>Языки</a:t>
            </a:r>
            <a:r>
              <a:rPr lang="en-US" sz="3200" dirty="0" smtClean="0">
                <a:hlinkClick r:id="rId3" action="ppaction://hlinkpres?slideindex=1&amp;slidetitle="/>
              </a:rPr>
              <a:t> </a:t>
            </a:r>
            <a:r>
              <a:rPr lang="en-US" sz="3200" dirty="0" err="1" smtClean="0">
                <a:hlinkClick r:id="rId3" action="ppaction://hlinkpres?slideindex=1&amp;slidetitle="/>
              </a:rPr>
              <a:t>программирования</a:t>
            </a:r>
            <a:r>
              <a:rPr lang="en-US" sz="3200" dirty="0" smtClean="0">
                <a:hlinkClick r:id="rId3" action="ppaction://hlinkpres?slideindex=1&amp;slidetitle="/>
              </a:rPr>
              <a:t/>
            </a:r>
            <a:br>
              <a:rPr lang="en-US" sz="3200" dirty="0" smtClean="0">
                <a:hlinkClick r:id="rId3" action="ppaction://hlinkpres?slideindex=1&amp;slidetitle="/>
              </a:rPr>
            </a:br>
            <a:endParaRPr lang="ru-RU" dirty="0">
              <a:hlinkClick r:id="rId3" action="ppaction://hlinkpres?slideindex=1&amp;slidetitle=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786058"/>
            <a:ext cx="8686800" cy="3294067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Блок-схема</a:t>
            </a:r>
            <a:r>
              <a:rPr lang="ru-RU" dirty="0" smtClean="0">
                <a:solidFill>
                  <a:schemeClr val="tx1"/>
                </a:solidFill>
              </a:rPr>
              <a:t> — распространенный тип схем (</a:t>
            </a:r>
            <a:r>
              <a:rPr lang="ru-RU" i="1" dirty="0" smtClean="0">
                <a:solidFill>
                  <a:schemeClr val="tx1"/>
                </a:solidFill>
              </a:rPr>
              <a:t>графических </a:t>
            </a:r>
            <a:r>
              <a:rPr lang="ru-RU" i="1" dirty="0" smtClean="0">
                <a:solidFill>
                  <a:schemeClr val="tx1"/>
                </a:solidFill>
                <a:hlinkClick r:id="rId4" tooltip="Модель"/>
              </a:rPr>
              <a:t>моделей</a:t>
            </a:r>
            <a:r>
              <a:rPr lang="ru-RU" dirty="0" smtClean="0">
                <a:solidFill>
                  <a:schemeClr val="tx1"/>
                </a:solidFill>
              </a:rPr>
              <a:t>), описывающих </a:t>
            </a:r>
            <a:r>
              <a:rPr lang="ru-RU" dirty="0" smtClean="0">
                <a:solidFill>
                  <a:schemeClr val="tx1"/>
                </a:solidFill>
                <a:hlinkClick r:id="rId5" tooltip="Алгоритм"/>
              </a:rPr>
              <a:t>алгоритмы</a:t>
            </a:r>
            <a:r>
              <a:rPr lang="ru-RU" dirty="0" smtClean="0">
                <a:solidFill>
                  <a:schemeClr val="tx1"/>
                </a:solidFill>
              </a:rPr>
              <a:t> или процессы, в которых отдельные шаги изображаются в виде блоков различной формы, соединенных между собой линиями, указывающими направление последовательности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12858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026" name="Object 2">
            <a:hlinkClick r:id="rId6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051064"/>
              </p:ext>
            </p:extLst>
          </p:nvPr>
        </p:nvGraphicFramePr>
        <p:xfrm>
          <a:off x="6876256" y="1"/>
          <a:ext cx="2267744" cy="1014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Презентация" r:id="rId7" imgW="4396716" imgH="2473539" progId="PowerPoint.Show.12">
                  <p:embed/>
                </p:oleObj>
              </mc:Choice>
              <mc:Fallback>
                <p:oleObj name="Презентация" r:id="rId7" imgW="4396716" imgH="2473539" progId="PowerPoint.Show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"/>
                        <a:ext cx="2267744" cy="1014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</a:t>
            </a:r>
            <a:r>
              <a:rPr lang="ru-RU" sz="2800" dirty="0" smtClean="0"/>
              <a:t>аучный язык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Научный</a:t>
            </a:r>
            <a:r>
              <a:rPr lang="ru-RU" dirty="0" smtClean="0"/>
              <a:t> стиль — функциональный стиль речи литературного </a:t>
            </a:r>
            <a:r>
              <a:rPr lang="ru-RU" b="1" dirty="0" smtClean="0"/>
              <a:t>языка</a:t>
            </a:r>
            <a:r>
              <a:rPr lang="ru-RU" dirty="0" smtClean="0"/>
              <a:t>, которому присущ ряд особенностей: предварительное обдумывание высказывания, монологический характер, строгий отбор языковых средств, тяготение к нормированной речи.</a:t>
            </a:r>
          </a:p>
          <a:p>
            <a:r>
              <a:rPr lang="ru-RU" dirty="0" smtClean="0"/>
              <a:t>Научный язык используется в:учебниках,докладах,справочниках и на лекциях.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hlinkClick r:id="rId2" action="ppaction://hlinkfile"/>
              </a:rPr>
              <a:t>математический язык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43182"/>
            <a:ext cx="8686800" cy="343694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Математический язык используется в различных науках: физике, химии, экономике и т. д. В каждой из этих наук есть определённые законы и правила, которые формулируются на обычном языке, а потом переводятся на математический.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Каждая тема, изучаемая в математике, базируется на математическом языке. Числовые и алгебраические выражения являются элементами математического языка.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С помощью математического языка переводим обычный язык в математические термины, уравнения, неравенства и т. 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Русский язык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Является одним из наиболее распространённых </a:t>
            </a:r>
            <a:r>
              <a:rPr lang="ru-RU" dirty="0" smtClean="0">
                <a:hlinkClick r:id="rId2" tooltip="Языки мира"/>
              </a:rPr>
              <a:t>языков мира</a:t>
            </a:r>
            <a:r>
              <a:rPr lang="ru-RU" dirty="0" smtClean="0"/>
              <a:t> — шестым среди всех языков мира по общей численности говорящих.Русский является также самым распространённым языком в </a:t>
            </a:r>
            <a:r>
              <a:rPr lang="ru-RU" dirty="0" smtClean="0">
                <a:hlinkClick r:id="rId3" tooltip="Европа"/>
              </a:rPr>
              <a:t>Европе</a:t>
            </a:r>
            <a:r>
              <a:rPr lang="ru-RU" dirty="0" smtClean="0"/>
              <a:t> — географически.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86</TotalTime>
  <Words>90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Franklin Gothic Book</vt:lpstr>
      <vt:lpstr>Franklin Gothic Medium</vt:lpstr>
      <vt:lpstr>Wingdings 2</vt:lpstr>
      <vt:lpstr>Трек</vt:lpstr>
      <vt:lpstr>Презентация</vt:lpstr>
      <vt:lpstr>«язык»- не только средство общения , но и интеллектуальный уровень человека.</vt:lpstr>
      <vt:lpstr>Язык эсперанто.pptx</vt:lpstr>
      <vt:lpstr> Языки программирования </vt:lpstr>
      <vt:lpstr>Научный язык</vt:lpstr>
      <vt:lpstr>математический язык</vt:lpstr>
      <vt:lpstr>Русский язык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язык-</dc:title>
  <dc:creator>Учитель</dc:creator>
  <cp:lastModifiedBy>Соловьева</cp:lastModifiedBy>
  <cp:revision>12</cp:revision>
  <dcterms:created xsi:type="dcterms:W3CDTF">2019-02-21T04:51:42Z</dcterms:created>
  <dcterms:modified xsi:type="dcterms:W3CDTF">2019-02-22T13:17:09Z</dcterms:modified>
</cp:coreProperties>
</file>