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0FC-A93A-4BCB-A760-CFC974A9546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A40-EF85-4D42-B069-DBFF11AB3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5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0FC-A93A-4BCB-A760-CFC974A9546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A40-EF85-4D42-B069-DBFF11AB3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9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0FC-A93A-4BCB-A760-CFC974A9546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A40-EF85-4D42-B069-DBFF11AB3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2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0FC-A93A-4BCB-A760-CFC974A9546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A40-EF85-4D42-B069-DBFF11AB3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51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0FC-A93A-4BCB-A760-CFC974A9546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A40-EF85-4D42-B069-DBFF11AB3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6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0FC-A93A-4BCB-A760-CFC974A9546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A40-EF85-4D42-B069-DBFF11AB3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3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0FC-A93A-4BCB-A760-CFC974A9546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A40-EF85-4D42-B069-DBFF11AB3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7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0FC-A93A-4BCB-A760-CFC974A9546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A40-EF85-4D42-B069-DBFF11AB3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40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0FC-A93A-4BCB-A760-CFC974A9546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A40-EF85-4D42-B069-DBFF11AB3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42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0FC-A93A-4BCB-A760-CFC974A9546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A40-EF85-4D42-B069-DBFF11AB3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0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0FC-A93A-4BCB-A760-CFC974A9546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A40-EF85-4D42-B069-DBFF11AB3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97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50FC-A93A-4BCB-A760-CFC974A9546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6A40-EF85-4D42-B069-DBFF11AB3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3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71" y="532014"/>
            <a:ext cx="6667500" cy="57626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86502" y="2364394"/>
            <a:ext cx="3602182" cy="179197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и место проведения: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 марта 2019 года,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10.00 -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МАОУ СОШ № 76 с УИОП;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22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385" y="942220"/>
            <a:ext cx="10515600" cy="4162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/>
              <a:t>Сценарный план мероприятия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/>
              <a:t>Всероссийская акция «Единый день сдачи ЕГЭ родителями»</a:t>
            </a:r>
            <a:br>
              <a:rPr lang="ru-RU" sz="2200" b="1" dirty="0"/>
            </a:br>
            <a:r>
              <a:rPr lang="ru-RU" sz="2200" b="1" dirty="0"/>
              <a:t>по русскому языку</a:t>
            </a:r>
            <a:br>
              <a:rPr lang="ru-RU" sz="2200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987417"/>
              </p:ext>
            </p:extLst>
          </p:nvPr>
        </p:nvGraphicFramePr>
        <p:xfrm>
          <a:off x="964276" y="1358491"/>
          <a:ext cx="10389524" cy="4697726"/>
        </p:xfrm>
        <a:graphic>
          <a:graphicData uri="http://schemas.openxmlformats.org/drawingml/2006/table">
            <a:tbl>
              <a:tblPr firstRow="1" firstCol="1" bandRow="1"/>
              <a:tblGrid>
                <a:gridCol w="1263366">
                  <a:extLst>
                    <a:ext uri="{9D8B030D-6E8A-4147-A177-3AD203B41FA5}">
                      <a16:colId xmlns:a16="http://schemas.microsoft.com/office/drawing/2014/main" val="1615171842"/>
                    </a:ext>
                  </a:extLst>
                </a:gridCol>
                <a:gridCol w="4548534">
                  <a:extLst>
                    <a:ext uri="{9D8B030D-6E8A-4147-A177-3AD203B41FA5}">
                      <a16:colId xmlns:a16="http://schemas.microsoft.com/office/drawing/2014/main" val="959863036"/>
                    </a:ext>
                  </a:extLst>
                </a:gridCol>
                <a:gridCol w="2163099">
                  <a:extLst>
                    <a:ext uri="{9D8B030D-6E8A-4147-A177-3AD203B41FA5}">
                      <a16:colId xmlns:a16="http://schemas.microsoft.com/office/drawing/2014/main" val="4001072210"/>
                    </a:ext>
                  </a:extLst>
                </a:gridCol>
                <a:gridCol w="2414525">
                  <a:extLst>
                    <a:ext uri="{9D8B030D-6E8A-4147-A177-3AD203B41FA5}">
                      <a16:colId xmlns:a16="http://schemas.microsoft.com/office/drawing/2014/main" val="2707237350"/>
                    </a:ext>
                  </a:extLst>
                </a:gridCol>
              </a:tblGrid>
              <a:tr h="64904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(примерное)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989992"/>
                  </a:ext>
                </a:extLst>
              </a:tr>
              <a:tr h="4326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10.00-10.15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Прибытие родителей, руководителя ИМЦ.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Фойе школы. Сбор в кабинете первого этажа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ОО, руководитель ППЭ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734307"/>
                  </a:ext>
                </a:extLst>
              </a:tr>
              <a:tr h="43269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10.15-10.20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Вступительное слово руководителя ОО и руководителя ППЭ.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Экскурсия до входа в ППЭ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 первого этажа,132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ОО, руководитель ППЭ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922793"/>
                  </a:ext>
                </a:extLst>
              </a:tr>
              <a:tr h="86539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10.20- 10.30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Допуск участников акции: сдача мобильных телефонов и других средств связи, вход в ППЭ через рамку металлодетектора, прохождение процедуры регистрации.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Экскурсия по ППЭ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этаж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Член ГЭК, организаторы вне аудитории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31957"/>
                  </a:ext>
                </a:extLst>
              </a:tr>
              <a:tr h="86539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10.35-10.50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Вход участников акции в аудиторию проведения экзамена,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1 части инструктажа,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печать и выдача ЭМ,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2 части инструктажа.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Аудитория проведения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Организаторы в аудитории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030893"/>
                  </a:ext>
                </a:extLst>
              </a:tr>
              <a:tr h="43269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10.50-11.20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работ  участниками акции.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Аудитория проведения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Организаторы в аудитории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708950"/>
                  </a:ext>
                </a:extLst>
              </a:tr>
              <a:tr h="43269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11.20-11.30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Сканирование экзаменационных работ.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Штаб ППЭ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Технический специалист,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член ГЭК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154694"/>
                  </a:ext>
                </a:extLst>
              </a:tr>
              <a:tr h="43269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11.30-12.00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Подведение итогов в рамках круглого стола.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Объявление результатов экзамена.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  406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директора ОО, руководитель ППЭ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311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744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35606" r="1907"/>
          <a:stretch/>
        </p:blipFill>
        <p:spPr>
          <a:xfrm>
            <a:off x="1330036" y="230356"/>
            <a:ext cx="4563687" cy="28019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22797" r="7750"/>
          <a:stretch/>
        </p:blipFill>
        <p:spPr>
          <a:xfrm>
            <a:off x="6417426" y="267191"/>
            <a:ext cx="4221388" cy="2728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6" t="20606" r="30" b="36121"/>
          <a:stretch/>
        </p:blipFill>
        <p:spPr>
          <a:xfrm>
            <a:off x="249382" y="3333404"/>
            <a:ext cx="6168044" cy="2967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 r="3575"/>
          <a:stretch/>
        </p:blipFill>
        <p:spPr>
          <a:xfrm>
            <a:off x="6549366" y="3333404"/>
            <a:ext cx="5269440" cy="29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2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t="31403" r="2623"/>
          <a:stretch/>
        </p:blipFill>
        <p:spPr>
          <a:xfrm>
            <a:off x="6342611" y="3707477"/>
            <a:ext cx="5295207" cy="298487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72" y="170603"/>
            <a:ext cx="5500628" cy="3193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2" t="30303" r="42849" b="11393"/>
          <a:stretch/>
        </p:blipFill>
        <p:spPr>
          <a:xfrm>
            <a:off x="7351405" y="170603"/>
            <a:ext cx="3277618" cy="3340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9" t="34303" r="24394" b="30303"/>
          <a:stretch/>
        </p:blipFill>
        <p:spPr>
          <a:xfrm>
            <a:off x="1895115" y="3986257"/>
            <a:ext cx="2901142" cy="242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4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181</Words>
  <Application>Microsoft Office PowerPoint</Application>
  <PresentationFormat>Широкоэкранный</PresentationFormat>
  <Paragraphs>43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Сценарный план мероприятия Всероссийская акция «Единый день сдачи ЕГЭ родителями» по русскому языку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Соловьева</dc:creator>
  <cp:lastModifiedBy>Соловьева</cp:lastModifiedBy>
  <cp:revision>2</cp:revision>
  <dcterms:created xsi:type="dcterms:W3CDTF">2019-02-27T09:31:14Z</dcterms:created>
  <dcterms:modified xsi:type="dcterms:W3CDTF">2019-03-01T12:23:15Z</dcterms:modified>
</cp:coreProperties>
</file>