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307" r:id="rId3"/>
    <p:sldId id="305" r:id="rId4"/>
    <p:sldId id="309" r:id="rId5"/>
    <p:sldId id="302" r:id="rId6"/>
    <p:sldId id="304" r:id="rId7"/>
    <p:sldId id="308" r:id="rId8"/>
    <p:sldId id="310" r:id="rId9"/>
    <p:sldId id="31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CC78-6917-465F-A5F1-BB36E6F81B6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30FC-9682-43ED-9A60-128690AFB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30FC-9682-43ED-9A60-128690AFBF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4241-30F1-42D5-BF7F-0366211260C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96B1-4204-4725-9761-50BFF869F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77072"/>
            <a:ext cx="7772400" cy="2592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УПРАВЛЕНИИ ШКОЛОЙ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Екатеринбург 2019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автономное общеобразовательное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№76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отдельных предметов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B862c71de9f945898b8932e17cae992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8064896" cy="2477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ИСКУССТВЕННАЯ НЕЙРОННАЯ СЕТЬ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Искусственная нейронная сеть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(ИНС) —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модель, а также её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аппаратное воплощение,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построенная по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функционирования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биологических нейронных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сетей —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нервных клеток живого организма.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 представляет собой систему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соединённых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взаимодействующих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собой простых процессоров (искусственных нейронов).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процессор подобной сети имеет дело только с сигналами, которые он периодически получает, и сигналами, которые он периодически посылает другим процессорам.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Будучи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соединёнными в достаточно большую сеть с управляемым взаимодействием, такие по отдельности простые процессоры вместе способны выполнять довольно сложные задачи.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Нейронная сеть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один из способов реализации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искусственного интеллекта (ИИ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разработке ИИ существует обширная область —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машинное обучение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Она изучает методы построения алгоритмов, способных самостоятельно обучаться. </a:t>
            </a:r>
            <a:endParaRPr lang="ru-RU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64155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 (ИИ) способен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для каждого обучающегося уникальный план развития, который учитывает способности и интересы ученика,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 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беспристрастен при оценивании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заданий, он может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только обучать автономно от учителя, но и помогать 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СТРАТЕГИЯ РАЗВИТИЯ ИИ ДО 2030 ГОДА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92075" indent="11113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«Благодаря реализации Стратегии должны быть созданы условия для эффективного взаимодействия государства, организаций, в том числе научных, и граждан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развития искусственного интеллекта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позволит российским технологиям искусственного интеллекта занять значительную долю мирового рынка, — заявляется в документе. — Российская Федерация обладает существенным потенциалом для того, чтобы стать одним из международных лидеров в развитии и использовании технологий искусственного интеллекта. Этому способствуют высокий уровень базового физико-математического образования, сильная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школа, наличие компетенций в области моделирования и программирования… Россия входит в десятку стран — лидеров по количеству научных публикаций по физике, математике, химии. Кроме того, в Российской Федерации сформировано активное и постоянно растущее сообщество специалистов по обработке данных с использованием 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и повышение качества путём постепенного преобразования системы управления образованием с помощью  обучаемых нейронных сетей (слабый искусственный интеллект) в адаптивную систему;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управленческих процедур и решений с переходом к автоматической отчетности;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прямых затрат на содержание здания, образовательную деятельность.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" name="Picture 5" descr="C:\Users\Учитель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литературы и </a:t>
            </a:r>
            <a:r>
              <a:rPr lang="ru-RU" sz="15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Интернет-источников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описанию основных принципов работы с нейронными сетями (слабый искусственный интеллект).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опыта (в том числе зарубежного) по созданию и применению систем управления образованием с помощью  искусственного интеллекта.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организациями-разработчиками образовательных платформ (в том числе на основе нейронных сетей (слабый искусственный интеллект))  с целью применения </a:t>
            </a:r>
            <a:r>
              <a:rPr lang="ru-RU" sz="15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существующих систем обучения </a:t>
            </a:r>
            <a:r>
              <a:rPr lang="ru-RU" sz="15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Яндекс.Просвещение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в качестве «</a:t>
            </a:r>
            <a:r>
              <a:rPr lang="en-US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Big Data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для обучения нейронных сетей.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нормативной правовой базы по применению искусственного интеллекта в образовательном процессе. 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образовательных запросов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системе управления образованием с учетом индивидуальных особенностей учащихся в форме технических заданий для организаций-разработчиков (начальный уровень).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Подготовительные работы. Обучение и подготовка административных и педагогических работников к выполнению работ по обучению нейронных сетей (слабый искусственный интеллект): определение уровня сложности новых задач и переопределения уже существующих на основе самообучения системы при помощи учителя.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обратной связи и сотрудничество с разработчиками дружественной цифровой платформы, реализующей разработанный комплекс алгоритмов с целью его совершенствования и повышения качества.</a:t>
            </a:r>
          </a:p>
          <a:p>
            <a:pPr lvl="0">
              <a:buFont typeface="Wingdings" pitchFamily="2" charset="2"/>
              <a:buChar char="ü"/>
            </a:pP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Диссеминация инновационного опыта управленческой деятельности на всех уровнях взаимодействия педагогического сообщества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НАВЫКОВ  21 ВЕКА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проекта предполагает создание гибкой модели для обеспечения формирования навыков 21 века и воспитания обучаемых согласно требованиям новых ФГОС.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6408712" cy="3665657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СПЕЦИАЛИСТОВ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468052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нерешенной пока задачей по реализации проекта является привлечение специалистов – разработчиков ПО на основе нейронных сетей (слабый искусственный интеллект).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Необходимо организовать интеграцию образовательного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нейронных сетей в СГО с помощью иных разработчиков, например, команды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(проект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Сколково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При наличии соответствующего финансирования это вполне решаемая задача.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Учитель\Desktop\news_4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657600" cy="2438400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Depositphotos_163607278_l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672408" cy="22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ШАГИ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2075" indent="11113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№76 г. Екатеринбурга – лишь первые шаги по созданию адаптивной системы управления образованием на основе нейронных сетей (слабый искусственный интеллект), способ заинтересовать и озадачить новым образовательным проектом технологические компании России, занимающиеся разработками в области нейронных сетей.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Учитель\Desktop\L655ca279f8f9150276b68dd50ec8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133475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303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ИСКУССТВЕННЫЙ ИНТЕЛЛЕКТ  В УПРАВЛЕНИИ ШКОЛОЙ  Екатеринбург 2019</vt:lpstr>
      <vt:lpstr>ИСКУССТВЕННАЯ НЕЙРОННАЯ СЕТЬ</vt:lpstr>
      <vt:lpstr>ИСКУССТВЕННЫЙ ИНТЕЛЛЕКТ  В ОБРАЗОВАНИИ</vt:lpstr>
      <vt:lpstr>НАЦИОНАЛЬНАЯ СТРАТЕГИЯ РАЗВИТИЯ ИИ ДО 2030 ГОДА</vt:lpstr>
      <vt:lpstr>ЦЕЛИ</vt:lpstr>
      <vt:lpstr>ЗАДАЧИ</vt:lpstr>
      <vt:lpstr>ШКОЛА НАВЫКОВ  21 ВЕКА</vt:lpstr>
      <vt:lpstr>ПРИВЛЕЧЕНИЕ СПЕЦИАЛИСТОВ</vt:lpstr>
      <vt:lpstr>ПЕРВЫЕ ШАГИ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111</cp:revision>
  <dcterms:created xsi:type="dcterms:W3CDTF">2016-04-21T03:25:32Z</dcterms:created>
  <dcterms:modified xsi:type="dcterms:W3CDTF">2019-11-29T16:26:24Z</dcterms:modified>
</cp:coreProperties>
</file>