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2/22/2019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1056;&#1086;&#1076;&#1085;&#1086;&#1081;%20&#1088;&#1091;&#1089;&#1089;&#1082;&#1080;&#1081;%20&#1103;&#1079;&#1099;&#1082;.ppt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5806">
            <a:off x="-217650" y="130629"/>
            <a:ext cx="11062792" cy="4805094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69558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9272" y="545170"/>
            <a:ext cx="6026728" cy="45231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50922" y="1734510"/>
            <a:ext cx="476319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посвященные Международному дню родного языка".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8_Б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Тема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3" action="ppaction://hlinkpres?slideindex=1&amp;slidetitle="/>
              </a:rPr>
              <a:t>"Русский язык как язык интерлингвистики".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 -урок-презентация.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8-В.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Тема " Языки народов Урала". (Родные языки народов уральского края).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проведения - урок-презентация.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21.02 2019г.</a:t>
            </a:r>
          </a:p>
        </p:txBody>
      </p:sp>
    </p:spTree>
    <p:extLst>
      <p:ext uri="{BB962C8B-B14F-4D97-AF65-F5344CB8AC3E}">
        <p14:creationId xmlns:p14="http://schemas.microsoft.com/office/powerpoint/2010/main" val="12945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21</TotalTime>
  <Words>9</Words>
  <Application>Microsoft Office PowerPoint</Application>
  <PresentationFormat>Широкоэкранный</PresentationFormat>
  <Paragraphs>4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Impact</vt:lpstr>
      <vt:lpstr>Times New Roman</vt:lpstr>
      <vt:lpstr>Главное мероприятие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Соловьева</dc:creator>
  <cp:lastModifiedBy>Соловьева</cp:lastModifiedBy>
  <cp:revision>3</cp:revision>
  <dcterms:created xsi:type="dcterms:W3CDTF">2019-02-22T11:13:32Z</dcterms:created>
  <dcterms:modified xsi:type="dcterms:W3CDTF">2019-02-22T13:20:51Z</dcterms:modified>
</cp:coreProperties>
</file>