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EE401711-02DC-4F5A-B0A4-D7A4CFB82638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9144" y="4882896"/>
            <a:ext cx="4050792" cy="1197864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3336BD-BA89-4B92-9DBC-679F61142570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CB5C7-A3C7-439B-802A-DFE3FCA7ADBD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E65EA-47B7-4DBF-958B-A3D4DA4F431A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DA4AAA-CF98-48DB-9517-D7ADD1FD1213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9F696-D0E7-4C66-925E-251F9C0B0F21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C2732E-4FBC-4B01-A175-6B1CAC9B226D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4AFC5-17E4-4A26-A144-49682BD36ECA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79482-E0DA-4858-9A19-F8B792C0C3D9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10A69-C0BC-4A5A-8FE4-5D0B5D0F11EE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53B61-F054-442D-881D-6A81C2774BFE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A8CD3A-8283-4FC4-856C-D5E0BF662449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D8FEE8-FC08-4C54-BE1B-81CB6CA05FC8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528B-AADB-4276-9F0D-B13FCF86F309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6497F-A1E4-4C0B-8811-954A59B26923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824E7-1432-4F89-B9E6-59843C6C91FE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AD9C-D29C-4D1E-A739-CC3C95B41085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7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DC48ED7C-D9A5-4EA8-B309-6E368BFA8F2B}" type="datetimeFigureOut">
              <a:rPr lang="en-US" dirty="0"/>
              <a:t>2/22/2019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&#1056;&#1086;&#1076;&#1085;&#1086;&#1081;%20&#1088;&#1091;&#1089;&#1089;&#1082;&#1080;&#1081;%20&#1103;&#1079;&#1099;&#1082;.pptx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55806">
            <a:off x="-217650" y="130629"/>
            <a:ext cx="11062792" cy="4805094"/>
          </a:xfrm>
          <a:prstGeom prst="rect">
            <a:avLst/>
          </a:prstGeom>
          <a:effectLst>
            <a:softEdge rad="635000"/>
          </a:effectLst>
        </p:spPr>
      </p:pic>
    </p:spTree>
    <p:extLst>
      <p:ext uri="{BB962C8B-B14F-4D97-AF65-F5344CB8AC3E}">
        <p14:creationId xmlns:p14="http://schemas.microsoft.com/office/powerpoint/2010/main" val="69558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9272" y="545170"/>
            <a:ext cx="6026728" cy="4523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50922" y="1734510"/>
            <a:ext cx="476319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посвященные Международному дню родного языка".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8_Б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Тема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pres?slideindex=1&amp;slidetitle="/>
              </a:rPr>
              <a:t>"Русский язык как язык интерлингвистики".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 -урок-презентация.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8-В.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Тема " Языки народов Урала". (Родные языки народов уральского края).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проведения - урок-презентация.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21.02 2019г.</a:t>
            </a:r>
          </a:p>
        </p:txBody>
      </p:sp>
    </p:spTree>
    <p:extLst>
      <p:ext uri="{BB962C8B-B14F-4D97-AF65-F5344CB8AC3E}">
        <p14:creationId xmlns:p14="http://schemas.microsoft.com/office/powerpoint/2010/main" val="129457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ое мероприятие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EE8011"/>
      </a:accent1>
      <a:accent2>
        <a:srgbClr val="CEC079"/>
      </a:accent2>
      <a:accent3>
        <a:srgbClr val="93A569"/>
      </a:accent3>
      <a:accent4>
        <a:srgbClr val="69A58B"/>
      </a:accent4>
      <a:accent5>
        <a:srgbClr val="6DAABD"/>
      </a:accent5>
      <a:accent6>
        <a:srgbClr val="B24A4B"/>
      </a:accent6>
      <a:hlink>
        <a:srgbClr val="EE8E11"/>
      </a:hlink>
      <a:folHlink>
        <a:srgbClr val="BFAE7F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686B1E04-F35C-4AB5-985D-0C358CA110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TM04033927[[fn=Главное мероприятие]]</Template>
  <TotalTime>21</TotalTime>
  <Words>9</Words>
  <Application>Microsoft Office PowerPoint</Application>
  <PresentationFormat>Широкоэкранный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Impact</vt:lpstr>
      <vt:lpstr>Times New Roman</vt:lpstr>
      <vt:lpstr>Главное мероприятие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Соловьева</dc:creator>
  <cp:lastModifiedBy>Соловьева</cp:lastModifiedBy>
  <cp:revision>3</cp:revision>
  <dcterms:created xsi:type="dcterms:W3CDTF">2019-02-22T11:13:32Z</dcterms:created>
  <dcterms:modified xsi:type="dcterms:W3CDTF">2019-02-22T13:20:51Z</dcterms:modified>
</cp:coreProperties>
</file>