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68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6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89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348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571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6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43983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056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2923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07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77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353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0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347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5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18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021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24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25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2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004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1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68531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CFB5D24-D654-468B-8B2F-69C752A715C5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0CB856-BC7B-4F96-A3DA-90FB698BD5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0011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201295"/>
          </a:xfrm>
        </p:spPr>
        <p:txBody>
          <a:bodyPr>
            <a:norm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Языки программирования и их синтаксис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40767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Разбор программ при помощи блок схем</a:t>
            </a:r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2881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25" y="814648"/>
            <a:ext cx="10972799" cy="6043352"/>
          </a:xfrm>
        </p:spPr>
        <p:txBody>
          <a:bodyPr>
            <a:no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400" dirty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Синтаксис записи </a:t>
            </a:r>
            <a:r>
              <a:rPr lang="ru-RU" sz="2400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функции </a:t>
            </a:r>
            <a:r>
              <a:rPr lang="ru-RU" sz="2400" dirty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— жёсткое правило, которому должна удовлетворять запись кода </a:t>
            </a:r>
            <a:r>
              <a:rPr lang="ru-RU" sz="2400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функции</a:t>
            </a:r>
            <a:r>
              <a:rPr lang="ru-RU" sz="1600" b="1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(команды)</a:t>
            </a:r>
            <a:r>
              <a:rPr lang="ru-RU" sz="2400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.Если </a:t>
            </a:r>
            <a:r>
              <a:rPr lang="ru-RU" sz="2400" dirty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синтаксис функции будет неверен, компилятор вернет ошибку и программа не будет </a:t>
            </a:r>
            <a:r>
              <a:rPr lang="ru-RU" sz="2400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Выполнена, </a:t>
            </a:r>
            <a:r>
              <a:rPr lang="ru-RU" sz="2400" dirty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пока ошибка не будет исправлена</a:t>
            </a:r>
            <a:r>
              <a:rPr lang="ru-RU" sz="2400" dirty="0" smtClean="0">
                <a:latin typeface="Bahnschrift SemiLight SemiConde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25" y="3651539"/>
            <a:ext cx="10325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Компиляция</a:t>
            </a:r>
            <a:r>
              <a:rPr lang="ru-RU" dirty="0"/>
              <a:t> — </a:t>
            </a:r>
            <a:r>
              <a:rPr lang="ru-RU" dirty="0" smtClean="0"/>
              <a:t>проведение трансляции </a:t>
            </a:r>
            <a:r>
              <a:rPr lang="ru-RU" dirty="0"/>
              <a:t>машинной программы с предметно-ориентированного языка на машинно-ориентированный язык.</a:t>
            </a:r>
          </a:p>
        </p:txBody>
      </p:sp>
    </p:spTree>
    <p:extLst>
      <p:ext uri="{BB962C8B-B14F-4D97-AF65-F5344CB8AC3E}">
        <p14:creationId xmlns:p14="http://schemas.microsoft.com/office/powerpoint/2010/main" val="3536704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203" y="0"/>
            <a:ext cx="10178322" cy="685799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Сделаем Блок-схему 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примере простейшей программы, которая просто умножает введённые числа: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a=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(input("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введи первое число "))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b=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(input("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введи второе число "))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c= a*b</a:t>
            </a:r>
            <a:b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print(c)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35689" y="6092613"/>
            <a:ext cx="406265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dirty="0" smtClean="0"/>
              <a:t>Язык программирования </a:t>
            </a:r>
            <a:r>
              <a:rPr lang="en-US" dirty="0" err="1" smtClean="0"/>
              <a:t>Pyton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559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62325" y="1177859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a=</a:t>
            </a:r>
            <a:r>
              <a:rPr lang="en-US" sz="1900" dirty="0" err="1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</a:t>
            </a:r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(input("</a:t>
            </a:r>
            <a:r>
              <a:rPr lang="ru-RU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введи первое число "))</a:t>
            </a:r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62325" y="2575815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b=</a:t>
            </a:r>
            <a:r>
              <a:rPr lang="en-US" sz="1900" dirty="0" err="1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</a:t>
            </a:r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(input("</a:t>
            </a:r>
            <a:r>
              <a:rPr lang="ru-RU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введи второе число "))</a:t>
            </a:r>
            <a:endParaRPr lang="ru-RU" sz="19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62325" y="4032577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c= a*b</a:t>
            </a:r>
            <a:endParaRPr lang="ru-RU" sz="19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62325" y="5390264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print(c)</a:t>
            </a:r>
            <a:endParaRPr lang="ru-RU" sz="1900" dirty="0"/>
          </a:p>
        </p:txBody>
      </p:sp>
      <p:cxnSp>
        <p:nvCxnSpPr>
          <p:cNvPr id="9" name="Прямая со стрелкой 8"/>
          <p:cNvCxnSpPr>
            <a:stCxn id="3" idx="2"/>
            <a:endCxn id="4" idx="0"/>
          </p:cNvCxnSpPr>
          <p:nvPr/>
        </p:nvCxnSpPr>
        <p:spPr>
          <a:xfrm>
            <a:off x="4810125" y="2292284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810125" y="3690240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657975" y="1177859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Ввод в переменную «а»</a:t>
            </a:r>
          </a:p>
          <a:p>
            <a:pPr algn="ctr"/>
            <a:r>
              <a:rPr lang="ru-RU" sz="1900" dirty="0" smtClean="0"/>
              <a:t>первого множителя</a:t>
            </a:r>
            <a:endParaRPr lang="ru-RU" sz="19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57975" y="2575815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Ввод в переменную «</a:t>
            </a:r>
            <a:r>
              <a:rPr lang="en-US" sz="1900" dirty="0" smtClean="0"/>
              <a:t>b</a:t>
            </a:r>
            <a:r>
              <a:rPr lang="ru-RU" sz="1900" dirty="0" smtClean="0"/>
              <a:t>»</a:t>
            </a:r>
          </a:p>
          <a:p>
            <a:pPr algn="ctr"/>
            <a:r>
              <a:rPr lang="ru-RU" sz="1900" dirty="0" smtClean="0"/>
              <a:t>второго множителя</a:t>
            </a:r>
            <a:endParaRPr lang="ru-RU" sz="19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57975" y="4032577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Ввод произведения первого и второго множителя в переменную «</a:t>
            </a:r>
            <a:r>
              <a:rPr lang="en-US" sz="1900" dirty="0" smtClean="0"/>
              <a:t>c</a:t>
            </a:r>
            <a:r>
              <a:rPr lang="ru-RU" sz="1900" dirty="0" smtClean="0"/>
              <a:t>»</a:t>
            </a:r>
            <a:endParaRPr lang="ru-RU" sz="19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57975" y="5390264"/>
            <a:ext cx="2895600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Вывод результата</a:t>
            </a:r>
            <a:endParaRPr lang="ru-RU" sz="1900" dirty="0"/>
          </a:p>
        </p:txBody>
      </p:sp>
      <p:cxnSp>
        <p:nvCxnSpPr>
          <p:cNvPr id="16" name="Прямая со стрелкой 15"/>
          <p:cNvCxnSpPr>
            <a:stCxn id="12" idx="2"/>
            <a:endCxn id="13" idx="0"/>
          </p:cNvCxnSpPr>
          <p:nvPr/>
        </p:nvCxnSpPr>
        <p:spPr>
          <a:xfrm>
            <a:off x="8105775" y="2292284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8105775" y="3690240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115300" y="5147002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810125" y="5106733"/>
            <a:ext cx="0" cy="28353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01035" y="565265"/>
            <a:ext cx="2223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Строки кода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657975" y="482096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Перевод на русский язык и разбор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489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" tmFilter="0, 0; 0.125,0.2665; 0.25,0.4; 0.375,0.465; 0.5,0.5;  0.625,0.535; 0.75,0.6; 0.875,0.7335; 1,1">
                                          <p:stCondLst>
                                            <p:cond delay="3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">
                                          <p:stCondLst>
                                            <p:cond delay="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" decel="50000">
                                          <p:stCondLst>
                                            <p:cond delay="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" decel="50000">
                                          <p:stCondLst>
                                            <p:cond delay="6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9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" decel="50000">
                                          <p:stCondLst>
                                            <p:cond delay="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9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" tmFilter="0, 0; 0.125,0.2665; 0.25,0.4; 0.375,0.465; 0.5,0.5;  0.625,0.535; 0.75,0.6; 0.875,0.7335; 1,1">
                                          <p:stCondLst>
                                            <p:cond delay="3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">
                                          <p:stCondLst>
                                            <p:cond delay="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8" decel="50000">
                                          <p:stCondLst>
                                            <p:cond delay="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8" decel="50000">
                                          <p:stCondLst>
                                            <p:cond delay="6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8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">
                                          <p:stCondLst>
                                            <p:cond delay="9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8" decel="50000">
                                          <p:stCondLst>
                                            <p:cond delay="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"/>
                            </p:stCondLst>
                            <p:childTnLst>
                              <p:par>
                                <p:cTn id="5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" tmFilter="0, 0; 0.125,0.2665; 0.25,0.4; 0.375,0.465; 0.5,0.5;  0.625,0.535; 0.75,0.6; 0.875,0.7335; 1,1">
                                          <p:stCondLst>
                                            <p:cond delay="3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7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">
                                          <p:stCondLst>
                                            <p:cond delay="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8" decel="50000">
                                          <p:stCondLst>
                                            <p:cond delay="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8" decel="50000">
                                          <p:stCondLst>
                                            <p:cond delay="6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8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">
                                          <p:stCondLst>
                                            <p:cond delay="9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8" decel="50000">
                                          <p:stCondLst>
                                            <p:cond delay="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9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" tmFilter="0, 0; 0.125,0.2665; 0.25,0.4; 0.375,0.465; 0.5,0.5;  0.625,0.535; 0.75,0.6; 0.875,0.7335; 1,1">
                                          <p:stCondLst>
                                            <p:cond delay="3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7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1">
                                          <p:stCondLst>
                                            <p:cond delay="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8" decel="50000">
                                          <p:stCondLst>
                                            <p:cond delay="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8" decel="50000">
                                          <p:stCondLst>
                                            <p:cond delay="6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8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">
                                          <p:stCondLst>
                                            <p:cond delay="9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8" decel="50000">
                                          <p:stCondLst>
                                            <p:cond delay="9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"/>
                            </p:stCondLst>
                            <p:childTnLst>
                              <p:par>
                                <p:cTn id="9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0"/>
                            </p:stCondLst>
                            <p:childTnLst>
                              <p:par>
                                <p:cTn id="9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"/>
                            </p:stCondLst>
                            <p:childTnLst>
                              <p:par>
                                <p:cTn id="10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00"/>
                            </p:stCondLst>
                            <p:childTnLst>
                              <p:par>
                                <p:cTn id="1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6398029" cy="6858000"/>
          </a:xfrm>
        </p:spPr>
        <p:txBody>
          <a:bodyPr>
            <a:normAutofit/>
          </a:bodyPr>
          <a:lstStyle/>
          <a:p>
            <a:r>
              <a:rPr lang="ru-RU" dirty="0" smtClean="0"/>
              <a:t>Работу выполнял </a:t>
            </a:r>
            <a:br>
              <a:rPr lang="ru-RU" dirty="0" smtClean="0"/>
            </a:br>
            <a:r>
              <a:rPr lang="ru-RU" dirty="0" smtClean="0"/>
              <a:t>Шмидт Максим 8-Б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45538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120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Arial</vt:lpstr>
      <vt:lpstr>Bahnschrift SemiLight SemiConde</vt:lpstr>
      <vt:lpstr>Calibri</vt:lpstr>
      <vt:lpstr>Corbel</vt:lpstr>
      <vt:lpstr>Gill Sans MT</vt:lpstr>
      <vt:lpstr>Impact</vt:lpstr>
      <vt:lpstr>Segoe UI</vt:lpstr>
      <vt:lpstr>Wingdings</vt:lpstr>
      <vt:lpstr>La mente</vt:lpstr>
      <vt:lpstr>Badge</vt:lpstr>
      <vt:lpstr>Языки программирования и их синтаксис.</vt:lpstr>
      <vt:lpstr>Синтаксис записи функции — жёсткое правило, которому должна удовлетворять запись кода функции(команды).Если синтаксис функции будет неверен, компилятор вернет ошибку и программа не будет Выполнена, пока ошибка не будет исправлена.    </vt:lpstr>
      <vt:lpstr>Сделаем Блок-схему на примере простейшей программы, которая просто умножает введённые числа:  a=int(input("введи первое число ")) b=int(input("введи второе число ")) c= a*b print(c)</vt:lpstr>
      <vt:lpstr>Презентация PowerPoint</vt:lpstr>
      <vt:lpstr>Работу выполнял  Шмидт Максим 8-Б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Юзер</dc:creator>
  <cp:lastModifiedBy>Ученик</cp:lastModifiedBy>
  <cp:revision>12</cp:revision>
  <dcterms:created xsi:type="dcterms:W3CDTF">2019-02-20T17:41:06Z</dcterms:created>
  <dcterms:modified xsi:type="dcterms:W3CDTF">2019-02-21T03:52:21Z</dcterms:modified>
</cp:coreProperties>
</file>